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07"/>
    <p:restoredTop sz="96327"/>
  </p:normalViewPr>
  <p:slideViewPr>
    <p:cSldViewPr snapToGrid="0">
      <p:cViewPr>
        <p:scale>
          <a:sx n="98" d="100"/>
          <a:sy n="98" d="100"/>
        </p:scale>
        <p:origin x="888" y="-3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1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7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6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4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0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2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526C-3008-8546-BDF7-43700DF4D0B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E945-EF17-BD4D-A59D-2CBC6C4C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9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blue background with green and yellow objects&#10;&#10;Description automatically generated">
            <a:extLst>
              <a:ext uri="{FF2B5EF4-FFF2-40B4-BE49-F238E27FC236}">
                <a16:creationId xmlns:a16="http://schemas.microsoft.com/office/drawing/2014/main" id="{0960BA53-D9D0-058B-11F0-31958CD7A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58001" cy="9906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0001585-8371-70D5-40EF-E84AD1E12D8C}"/>
              </a:ext>
            </a:extLst>
          </p:cNvPr>
          <p:cNvSpPr txBox="1"/>
          <p:nvPr/>
        </p:nvSpPr>
        <p:spPr>
          <a:xfrm>
            <a:off x="466183" y="2208887"/>
            <a:ext cx="5925631" cy="6650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CHILLED APPETISER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Gado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ado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Boiled Vegetables with </a:t>
            </a:r>
            <a:r>
              <a:rPr lang="en-SG" sz="1300" dirty="0" err="1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SG" sz="1300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eancurd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with Peanut Dip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Sambal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Telur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Goreng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Fried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ggs with Spicy Sambal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auce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Rojak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Cingur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Fruit Salad with Spicy Tamarind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ressing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Asinan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Pickled Fruits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u="none" strike="noStrike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BOILING POT</a:t>
            </a:r>
            <a:endParaRPr lang="en-SG" sz="1300" b="1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Soto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Ayam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Indonesia Turmeric Chicken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roth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Buntut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Beef Oxtail Herbed Broth  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u="none" strike="noStrike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HEATING LAMP</a:t>
            </a:r>
            <a:endParaRPr lang="en-SG" sz="1300" b="1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Lumpia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Fried Spring Roll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Bagedil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Mashed Potato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atties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marL="457200" indent="-457200" algn="ctr">
              <a:lnSpc>
                <a:spcPts val="1900"/>
              </a:lnSpc>
            </a:pP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KERUPOK / CRACKER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Udang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Prawn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Emping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belinjo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Melinjo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fruit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Singkong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Cassava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Pisang / Banana</a:t>
            </a:r>
          </a:p>
          <a:p>
            <a:pPr algn="ctr">
              <a:lnSpc>
                <a:spcPts val="1900"/>
              </a:lnSpc>
            </a:pPr>
            <a:endParaRPr lang="en-SG" sz="1300" i="1" dirty="0">
              <a:solidFill>
                <a:schemeClr val="bg1"/>
              </a:solidFill>
              <a:latin typeface="Aptos Display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MAIN SIGNATURES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u="sng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Rotation 3 Dishes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Udang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Sambal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Petai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Shrimp and Sambal Beans 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Ikan Assam </a:t>
            </a:r>
            <a:r>
              <a:rPr lang="en-SG" sz="1300" i="1" dirty="0" err="1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edas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Fish in Spicy Tamarind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auce</a:t>
            </a:r>
            <a:endParaRPr lang="en-SG" sz="1300" dirty="0">
              <a:solidFill>
                <a:schemeClr val="bg1"/>
              </a:solidFill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Sotong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Assam </a:t>
            </a:r>
            <a:r>
              <a:rPr lang="en-SG" sz="1300" i="1" dirty="0" err="1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edas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Squid Ring in Spicy and Sour Sauce</a:t>
            </a:r>
            <a:endParaRPr lang="en-SG" sz="1300" dirty="0">
              <a:solidFill>
                <a:schemeClr val="bg1"/>
              </a:solidFill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Kerang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Masak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edas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Clams cooked in Chilli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0" name="Picture 29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05861A37-674E-6FDD-8023-F8098D1C5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678" y="1046382"/>
            <a:ext cx="1872643" cy="45647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3596DA1-56B0-ACFF-E0AB-0C8281DC7CEB}"/>
              </a:ext>
            </a:extLst>
          </p:cNvPr>
          <p:cNvSpPr txBox="1"/>
          <p:nvPr/>
        </p:nvSpPr>
        <p:spPr>
          <a:xfrm>
            <a:off x="466183" y="1595847"/>
            <a:ext cx="5925631" cy="564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SG" sz="15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NASI PADANG LUNCH BUFFET</a:t>
            </a:r>
          </a:p>
          <a:p>
            <a:pPr algn="ctr">
              <a:lnSpc>
                <a:spcPts val="1900"/>
              </a:lnSpc>
            </a:pP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15 February to 31 March 2025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2855A2-3C1E-20D5-44EC-8E3287AA6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134" y="8102440"/>
            <a:ext cx="170521" cy="1761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9EF982-FB58-1C28-B642-061388BC86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637" y="8331039"/>
            <a:ext cx="170521" cy="17614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DBD2352-735C-7B06-3FF0-6733DB240B2C}"/>
              </a:ext>
            </a:extLst>
          </p:cNvPr>
          <p:cNvGrpSpPr/>
          <p:nvPr/>
        </p:nvGrpSpPr>
        <p:grpSpPr>
          <a:xfrm>
            <a:off x="466183" y="8774228"/>
            <a:ext cx="5925631" cy="491994"/>
            <a:chOff x="466183" y="8774228"/>
            <a:chExt cx="5925631" cy="49199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8CFE13-396C-2935-F841-569140967919}"/>
                </a:ext>
              </a:extLst>
            </p:cNvPr>
            <p:cNvSpPr txBox="1"/>
            <p:nvPr/>
          </p:nvSpPr>
          <p:spPr>
            <a:xfrm>
              <a:off x="466183" y="8774228"/>
              <a:ext cx="5925631" cy="49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SG" sz="1200" dirty="0">
                  <a:solidFill>
                    <a:srgbClr val="FFC000"/>
                  </a:solidFill>
                  <a:effectLst/>
                  <a:latin typeface="Arial Narrow" panose="020B060402020202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Item on rotation</a:t>
              </a:r>
              <a:endParaRPr lang="en-SG" sz="12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ts val="1600"/>
                </a:lnSpc>
              </a:pPr>
              <a:endParaRPr lang="en-US" sz="1200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D1BB1BC-E875-312E-2B6B-12A474F838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15815" y="8851739"/>
              <a:ext cx="170521" cy="176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242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blue background with green and yellow objects&#10;&#10;Description automatically generated">
            <a:extLst>
              <a:ext uri="{FF2B5EF4-FFF2-40B4-BE49-F238E27FC236}">
                <a16:creationId xmlns:a16="http://schemas.microsoft.com/office/drawing/2014/main" id="{FB517797-2C49-B20F-10D5-8A1EDAB4D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58001" cy="9906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0001585-8371-70D5-40EF-E84AD1E12D8C}"/>
              </a:ext>
            </a:extLst>
          </p:cNvPr>
          <p:cNvSpPr txBox="1"/>
          <p:nvPr/>
        </p:nvSpPr>
        <p:spPr>
          <a:xfrm>
            <a:off x="466183" y="963832"/>
            <a:ext cx="5925631" cy="8110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MEAT</a:t>
            </a:r>
            <a:endParaRPr lang="en-SG" sz="1300" b="1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u="sng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u="sng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Rotation 1 Dish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lvl="0" algn="ctr">
              <a:lnSpc>
                <a:spcPts val="1900"/>
              </a:lnSpc>
              <a:tabLst>
                <a:tab pos="457200" algn="l"/>
              </a:tabLst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Gulai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Kambing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Spiced Lamb Curry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tew</a:t>
            </a:r>
          </a:p>
          <a:p>
            <a:pPr lvl="0" algn="ctr">
              <a:lnSpc>
                <a:spcPts val="1900"/>
              </a:lnSpc>
              <a:tabLst>
                <a:tab pos="457200" algn="l"/>
              </a:tabLst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Kare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Buntut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Sapi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Spiced Oxtail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urry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tew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lvl="0" algn="ctr">
              <a:lnSpc>
                <a:spcPts val="1900"/>
              </a:lnSpc>
              <a:tabLst>
                <a:tab pos="457200" algn="l"/>
              </a:tabLst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Beef Brisket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Gulai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Spiced Coconut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tew</a:t>
            </a:r>
          </a:p>
          <a:p>
            <a:pPr lvl="0" algn="ctr">
              <a:lnSpc>
                <a:spcPts val="1900"/>
              </a:lnSpc>
              <a:tabLst>
                <a:tab pos="457200" algn="l"/>
              </a:tabLst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Served with toasted bread</a:t>
            </a:r>
          </a:p>
          <a:p>
            <a:pPr algn="ctr">
              <a:lnSpc>
                <a:spcPts val="1900"/>
              </a:lnSpc>
            </a:pPr>
            <a:endParaRPr lang="en-SG" sz="1300" i="1" dirty="0">
              <a:solidFill>
                <a:schemeClr val="bg1"/>
              </a:solidFill>
              <a:latin typeface="Aptos Display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CHEF’S SIGNATURE</a:t>
            </a: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DISH</a:t>
            </a:r>
            <a:endParaRPr lang="en-SG" sz="1300" b="1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Beef Rendang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Beef Cheek cooked over a slow fire Padang style</a:t>
            </a:r>
          </a:p>
          <a:p>
            <a:pPr algn="ctr">
              <a:lnSpc>
                <a:spcPts val="1900"/>
              </a:lnSpc>
            </a:pP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HEATING LAMP</a:t>
            </a:r>
          </a:p>
          <a:p>
            <a:pPr algn="ctr">
              <a:lnSpc>
                <a:spcPts val="1900"/>
              </a:lnSpc>
            </a:pPr>
            <a:r>
              <a:rPr lang="en-SG" sz="1300" u="sng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Rotation 1 Dish</a:t>
            </a:r>
            <a:b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Ayam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Panggang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Grilled Chicken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 with Spicy Soy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auce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Ayam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Lalapan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Fried Chicken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 with Turmeric &amp; Spices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endParaRPr lang="en-SG" sz="1300" i="1" dirty="0">
              <a:solidFill>
                <a:schemeClr val="bg1"/>
              </a:solidFill>
              <a:latin typeface="Aptos Display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VEGETABLES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u="sng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Dishes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Tempeh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Kecap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Pedas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Fermented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ean Curd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eans in Sweet Spicy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oy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Gulai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Pucuk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Ubi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Cassava Leaves cooked in Aromatic herbs</a:t>
            </a:r>
          </a:p>
          <a:p>
            <a:pPr algn="ctr">
              <a:lnSpc>
                <a:spcPts val="1900"/>
              </a:lnSpc>
            </a:pP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Spiced Coconut gravy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Sayur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Campur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Tumis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Stir Fry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ssorted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egetables</a:t>
            </a: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Sayur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Lodeh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Boiled Vegetables in Spiced Coconut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ravy</a:t>
            </a: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Terong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Balado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Eggplant with Fresh Chilli</a:t>
            </a: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Okra Sambal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Lady Finger with Spicy Chilli </a:t>
            </a:r>
            <a:r>
              <a:rPr lang="en-SG" sz="1300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auce</a:t>
            </a:r>
          </a:p>
          <a:p>
            <a:pPr algn="ctr">
              <a:lnSpc>
                <a:spcPts val="1900"/>
              </a:lnSpc>
            </a:pPr>
            <a:endParaRPr lang="en-SG" sz="1300" dirty="0">
              <a:solidFill>
                <a:schemeClr val="bg1"/>
              </a:solidFill>
              <a:latin typeface="Aptos Display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NOODLE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Mie Goreng Java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Fried Egg Noodle Javanese style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u="none" strike="noStrike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RICE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Nasi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Putih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Steamed white rice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Nasi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Kuning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Turmeric rice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Nasi Merah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Steamed brown rice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E2180A-2BCE-1466-B90A-40437618F9DE}"/>
              </a:ext>
            </a:extLst>
          </p:cNvPr>
          <p:cNvGrpSpPr/>
          <p:nvPr/>
        </p:nvGrpSpPr>
        <p:grpSpPr>
          <a:xfrm>
            <a:off x="466183" y="8774228"/>
            <a:ext cx="5925631" cy="491994"/>
            <a:chOff x="466183" y="8774228"/>
            <a:chExt cx="5925631" cy="49199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2D39D99-34B0-F9B3-E08A-D1D4354F7137}"/>
                </a:ext>
              </a:extLst>
            </p:cNvPr>
            <p:cNvSpPr txBox="1"/>
            <p:nvPr/>
          </p:nvSpPr>
          <p:spPr>
            <a:xfrm>
              <a:off x="466183" y="8774228"/>
              <a:ext cx="5925631" cy="49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SG" sz="1200" dirty="0">
                  <a:solidFill>
                    <a:srgbClr val="FFC000"/>
                  </a:solidFill>
                  <a:effectLst/>
                  <a:latin typeface="Arial Narrow" panose="020B060402020202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Item on rotation</a:t>
              </a:r>
              <a:endParaRPr lang="en-SG" sz="12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ts val="1600"/>
                </a:lnSpc>
              </a:pPr>
              <a:endParaRPr lang="en-US" sz="1200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462DECA-8B66-8418-391C-7D10E95387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15815" y="8851739"/>
              <a:ext cx="170521" cy="176143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B9C06B7-CD95-90FC-6CDD-C9C42B6F5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412" y="1532674"/>
            <a:ext cx="170521" cy="1761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C7A887-5F6F-4C0A-CCC4-B3618A5BC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899" y="1761274"/>
            <a:ext cx="170521" cy="1761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F70CCF-9BD1-09FF-685F-145268224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655" y="2009752"/>
            <a:ext cx="170521" cy="1761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648C1A-13A3-345B-270A-DB75BA2FC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052" y="3957822"/>
            <a:ext cx="170521" cy="1761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D054A9-AA05-250C-5FBF-7590D7CFE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052" y="4186422"/>
            <a:ext cx="170521" cy="1761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EC948B-A22B-9826-6C48-9B0289FBA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652" y="5886013"/>
            <a:ext cx="170521" cy="176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AC32C15-40F8-F7AF-500D-7931CA862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930" y="6124552"/>
            <a:ext cx="170521" cy="1761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4E82C8F-DAC3-91B5-6A36-7E151C71F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87" y="6373030"/>
            <a:ext cx="170521" cy="1761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B556EF-DA60-90FD-0DA1-BA7E25DCE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86" y="6601630"/>
            <a:ext cx="170521" cy="17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0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background with green and yellow objects&#10;&#10;Description automatically generated">
            <a:extLst>
              <a:ext uri="{FF2B5EF4-FFF2-40B4-BE49-F238E27FC236}">
                <a16:creationId xmlns:a16="http://schemas.microsoft.com/office/drawing/2014/main" id="{292C3664-DBC7-DD2C-9C4D-912F7506F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58001" cy="9906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0001585-8371-70D5-40EF-E84AD1E12D8C}"/>
              </a:ext>
            </a:extLst>
          </p:cNvPr>
          <p:cNvSpPr txBox="1"/>
          <p:nvPr/>
        </p:nvSpPr>
        <p:spPr>
          <a:xfrm>
            <a:off x="466183" y="2692657"/>
            <a:ext cx="5925631" cy="4212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SAMBAL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Sambal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Belachan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Shrimp paste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Sambal Hijau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Balado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Green Chili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Cincalok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Fermented Shrimps</a:t>
            </a:r>
          </a:p>
          <a:p>
            <a:pPr algn="ctr">
              <a:lnSpc>
                <a:spcPts val="1900"/>
              </a:lnSpc>
            </a:pPr>
            <a:endParaRPr lang="en-SG" sz="1300" i="1" dirty="0">
              <a:solidFill>
                <a:schemeClr val="bg1"/>
              </a:solidFill>
              <a:latin typeface="Aptos Display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SG" sz="13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SWEET TEMPTATION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Mochi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Durian mochi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Lapis Legit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Thousand layers cake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Kue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Lapis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Layered pudding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Pulut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Hitam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Black glutinous rice</a:t>
            </a: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Bubur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Kacang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Hijau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Green bean soup</a:t>
            </a: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Bubur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Kacang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Merah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Red bean soup</a:t>
            </a:r>
          </a:p>
          <a:p>
            <a:pPr algn="ctr">
              <a:lnSpc>
                <a:spcPts val="1900"/>
              </a:lnSpc>
            </a:pP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Singkong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Rebus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Cassava with Coconut cream and Jackfruit compote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Campur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SG" sz="1300" i="1" dirty="0" err="1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Bingsoo</a:t>
            </a: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Mixed fruit, tapioca pearls, jellies in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coconut milk, sweet milk &amp; shaved ice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en-SG" sz="1300" i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Red, Green &amp; Yellow syrups</a:t>
            </a: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endParaRPr lang="en-SG" sz="13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AE2FC0-9FCE-6B23-1766-3318F6AF7612}"/>
              </a:ext>
            </a:extLst>
          </p:cNvPr>
          <p:cNvGrpSpPr/>
          <p:nvPr/>
        </p:nvGrpSpPr>
        <p:grpSpPr>
          <a:xfrm>
            <a:off x="466183" y="8774228"/>
            <a:ext cx="5925631" cy="491994"/>
            <a:chOff x="466183" y="8774228"/>
            <a:chExt cx="5925631" cy="49199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B701226-046D-4A92-A1FE-74D327EDC19D}"/>
                </a:ext>
              </a:extLst>
            </p:cNvPr>
            <p:cNvSpPr txBox="1"/>
            <p:nvPr/>
          </p:nvSpPr>
          <p:spPr>
            <a:xfrm>
              <a:off x="466183" y="8774228"/>
              <a:ext cx="5925631" cy="49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SG" sz="1200" dirty="0">
                  <a:solidFill>
                    <a:srgbClr val="FFC000"/>
                  </a:solidFill>
                  <a:effectLst/>
                  <a:latin typeface="Arial Narrow" panose="020B060402020202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Item on rotation</a:t>
              </a:r>
              <a:endParaRPr lang="en-SG" sz="12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ts val="1600"/>
                </a:lnSpc>
              </a:pPr>
              <a:endParaRPr lang="en-US" sz="1200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CAA86F3-1C73-796C-553A-6CFE824D3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15815" y="8851739"/>
              <a:ext cx="170521" cy="176143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F70828E-00F5-40DD-1C00-531017A64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141" y="4943061"/>
            <a:ext cx="170521" cy="1761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031710-202A-B010-E3CA-3E70BF4EA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115" y="5191539"/>
            <a:ext cx="170521" cy="1761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D5A199-E4D0-2F6A-044F-B2EED26D2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054" y="5440017"/>
            <a:ext cx="170521" cy="17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7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</TotalTime>
  <Words>400</Words>
  <Application>Microsoft Office PowerPoint</Application>
  <PresentationFormat>A4 Paper (210x297 mm)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 Display</vt:lpstr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Mundzir</dc:creator>
  <cp:lastModifiedBy>Matilda Goh</cp:lastModifiedBy>
  <cp:revision>3</cp:revision>
  <dcterms:created xsi:type="dcterms:W3CDTF">2025-02-03T06:29:36Z</dcterms:created>
  <dcterms:modified xsi:type="dcterms:W3CDTF">2025-02-04T04:07:14Z</dcterms:modified>
</cp:coreProperties>
</file>